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doc" ContentType="application/msword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7" r:id="rId3"/>
    <p:sldId id="258" r:id="rId4"/>
    <p:sldId id="262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4" d="100"/>
          <a:sy n="44" d="100"/>
        </p:scale>
        <p:origin x="-127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1.doc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2.doc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584459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Автоматизация звука л 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2049" name="Picture 1" descr="ландыш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785794"/>
            <a:ext cx="2000266" cy="2000264"/>
          </a:xfrm>
          <a:prstGeom prst="rect">
            <a:avLst/>
          </a:prstGeom>
          <a:noFill/>
        </p:spPr>
      </p:pic>
      <p:pic>
        <p:nvPicPr>
          <p:cNvPr id="3" name="Picture 1" descr="лодка"/>
          <p:cNvPicPr>
            <a:picLocks noChangeAspect="1" noChangeArrowheads="1"/>
          </p:cNvPicPr>
          <p:nvPr/>
        </p:nvPicPr>
        <p:blipFill>
          <a:blip r:embed="rId3"/>
          <a:srcRect r="5968" b="12384"/>
          <a:stretch>
            <a:fillRect/>
          </a:stretch>
        </p:blipFill>
        <p:spPr bwMode="auto">
          <a:xfrm>
            <a:off x="3143240" y="500042"/>
            <a:ext cx="2143140" cy="1846512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9992" y="642918"/>
            <a:ext cx="2000264" cy="2000264"/>
          </a:xfrm>
          <a:prstGeom prst="rect">
            <a:avLst/>
          </a:prstGeom>
          <a:noFill/>
        </p:spPr>
      </p:pic>
      <p:pic>
        <p:nvPicPr>
          <p:cNvPr id="2051" name="Picture 3" descr="лак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14546" y="3857628"/>
            <a:ext cx="1857388" cy="2483980"/>
          </a:xfrm>
          <a:prstGeom prst="rect">
            <a:avLst/>
          </a:prstGeom>
          <a:noFill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35597" y="4357694"/>
            <a:ext cx="2235257" cy="20717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8458200" cy="1785925"/>
          </a:xfrm>
        </p:spPr>
        <p:txBody>
          <a:bodyPr>
            <a:noAutofit/>
          </a:bodyPr>
          <a:lstStyle/>
          <a:p>
            <a:r>
              <a:rPr lang="ru-RU" sz="3600" dirty="0" smtClean="0"/>
              <a:t> </a:t>
            </a:r>
            <a:r>
              <a:rPr lang="ru-RU" sz="3600" b="1" dirty="0" smtClean="0"/>
              <a:t>	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b="1" dirty="0" smtClean="0"/>
              <a:t> </a:t>
            </a:r>
            <a:endParaRPr lang="ru-RU" sz="3600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143108" y="0"/>
          <a:ext cx="5000660" cy="6820404"/>
        </p:xfrm>
        <a:graphic>
          <a:graphicData uri="http://schemas.openxmlformats.org/presentationml/2006/ole">
            <p:oleObj spid="_x0000_s1026" name="Document" r:id="rId3" imgW="6841230" imgH="10149845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Object 2"/>
          <p:cNvGraphicFramePr>
            <a:graphicFrameLocks noChangeAspect="1"/>
          </p:cNvGraphicFramePr>
          <p:nvPr/>
        </p:nvGraphicFramePr>
        <p:xfrm>
          <a:off x="2214546" y="-93330"/>
          <a:ext cx="4857784" cy="6951330"/>
        </p:xfrm>
        <a:graphic>
          <a:graphicData uri="http://schemas.openxmlformats.org/presentationml/2006/ole">
            <p:oleObj spid="_x0000_s14338" name="Document" r:id="rId3" imgW="6984881" imgH="9995039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Спасибо за работу!</a:t>
            </a:r>
            <a:endParaRPr lang="ru-RU" sz="3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8</Words>
  <PresentationFormat>Экран (4:3)</PresentationFormat>
  <Paragraphs>3</Paragraphs>
  <Slides>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6" baseType="lpstr">
      <vt:lpstr>Тема Office</vt:lpstr>
      <vt:lpstr>Document</vt:lpstr>
      <vt:lpstr>Автоматизация звука л </vt:lpstr>
      <vt:lpstr>    </vt:lpstr>
      <vt:lpstr>Слайд 3</vt:lpstr>
      <vt:lpstr>Спасибо за работу!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Четко произноси  звук Л                 Послушай и повтори:   Ло – лу - ла              Лу – лэ – ло               Лыжи – лужи            Ложка – лодка                Лэ – лу – лы              Ла – лы – ло             Лапы – лампы             Лайка – лавка </dc:title>
  <dc:creator>Мама</dc:creator>
  <cp:lastModifiedBy>Мама</cp:lastModifiedBy>
  <cp:revision>9</cp:revision>
  <dcterms:created xsi:type="dcterms:W3CDTF">2020-04-26T17:56:24Z</dcterms:created>
  <dcterms:modified xsi:type="dcterms:W3CDTF">2020-04-27T06:12:27Z</dcterms:modified>
</cp:coreProperties>
</file>