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7" r:id="rId4"/>
    <p:sldId id="271" r:id="rId5"/>
    <p:sldId id="274" r:id="rId6"/>
    <p:sldId id="275" r:id="rId7"/>
    <p:sldId id="276" r:id="rId8"/>
    <p:sldId id="25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8445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Автоматизация звука 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49" name="Picture 1" descr="ланды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000266" cy="2000264"/>
          </a:xfrm>
          <a:prstGeom prst="rect">
            <a:avLst/>
          </a:prstGeom>
          <a:noFill/>
        </p:spPr>
      </p:pic>
      <p:pic>
        <p:nvPicPr>
          <p:cNvPr id="3" name="Picture 1" descr="лодка"/>
          <p:cNvPicPr>
            <a:picLocks noChangeAspect="1" noChangeArrowheads="1"/>
          </p:cNvPicPr>
          <p:nvPr/>
        </p:nvPicPr>
        <p:blipFill>
          <a:blip r:embed="rId3"/>
          <a:srcRect r="5968" b="12384"/>
          <a:stretch>
            <a:fillRect/>
          </a:stretch>
        </p:blipFill>
        <p:spPr bwMode="auto">
          <a:xfrm>
            <a:off x="3143240" y="500042"/>
            <a:ext cx="2143140" cy="18465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9992" y="642918"/>
            <a:ext cx="2000264" cy="2000264"/>
          </a:xfrm>
          <a:prstGeom prst="rect">
            <a:avLst/>
          </a:prstGeom>
          <a:noFill/>
        </p:spPr>
      </p:pic>
      <p:pic>
        <p:nvPicPr>
          <p:cNvPr id="2051" name="Picture 3" descr="ла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857628"/>
            <a:ext cx="1857388" cy="248398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5597" y="4357694"/>
            <a:ext cx="223525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20" y="322997"/>
            <a:ext cx="7406640" cy="7415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420" y="1173708"/>
            <a:ext cx="4677770" cy="5172501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умение быстро менять положение языка, необходимое при соединении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звуков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гласными а, ы, о, у.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показать зубы, приоткрыть рот, положить широкий язык за нижние зубы (с внутренней стороны) и удерживать в таком положении под счёт от 1 - 5. Потом поднять широкий язык за верхние зубы и удерживать под счёт от 1 - 5. Так поочередно менять положение языка 4 - 6 раз.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Следить, чтобы работал только язык, а нижняя челюсть и губы оставались неподвижными.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801" y="1173707"/>
            <a:ext cx="1885950" cy="2473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787" y="3756342"/>
            <a:ext cx="1857964" cy="24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9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5964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49" y="1951631"/>
            <a:ext cx="7874928" cy="17196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приоткрыт, губы растянуты в улыбку, кончиком узкого языка попеременно тянуться под счет к уголкам рта.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4962" y="3730388"/>
            <a:ext cx="1512342" cy="2247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7380" y="3753135"/>
            <a:ext cx="1519166" cy="22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9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79" y="268407"/>
            <a:ext cx="7406640" cy="102813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«Чашечка»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83" y="1296537"/>
            <a:ext cx="5762768" cy="518615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удерживать язык в форме чашечки наверху, у верхних зубов. Укреплять мускулатуру языка.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рот и установить язык наверху в форме чашечки.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«Чашечка» не получается, то необходимо распластать язык на нижней губе и слегка надавить на середину языка. При этом края языка поднимаются вверх, и язык принимает нужную форму.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также распластать язык похлопыванием по нему губами, завернуть его на верхнюю губу, придерживая края пальчиками.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выполнении упражнения края языка находятся у верхних зубов.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550" y="2209374"/>
            <a:ext cx="2670563" cy="2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9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916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501254"/>
            <a:ext cx="5793475" cy="511791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мышцы языка и вырабатывает подъём языка вверх.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показать зубы, приоткрыть рот и пощелкать кончиком языка.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Упражнение сначала выполняются в медленном темпе, потом быстрее.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Нижняя челюсть не должна двигаться; работает только язык.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Следить, чтобы кончик языка не подворачивался внутрь, то есть чтобы ребёнок щёлкал языком, а не чмокал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977" y="2394592"/>
            <a:ext cx="1663216" cy="26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7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«Грибок»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2057401"/>
            <a:ext cx="7404653" cy="94510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открыт, язык присосать к нёбу.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6006" y="2906564"/>
            <a:ext cx="2467140" cy="32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3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«Пароход гудит»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2057400"/>
            <a:ext cx="7404653" cy="1026994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Закусываем кончик языка резцами, губы в улыбке и длительно произносим звук Ы (потом Л).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227" y="2868408"/>
            <a:ext cx="2434377" cy="33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6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	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endParaRPr lang="ru-RU" sz="36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57422" y="-19491"/>
          <a:ext cx="4429156" cy="6896982"/>
        </p:xfrm>
        <a:graphic>
          <a:graphicData uri="http://schemas.openxmlformats.org/presentationml/2006/ole">
            <p:oleObj spid="_x0000_s1027" name="Документ" r:id="rId3" imgW="5940803" imgH="92523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345</Words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 Microsoft Office Word</vt:lpstr>
      <vt:lpstr>Автоматизация звука л </vt:lpstr>
      <vt:lpstr>«Качели»</vt:lpstr>
      <vt:lpstr>«Часики»</vt:lpstr>
      <vt:lpstr>«Чашечка»</vt:lpstr>
      <vt:lpstr>«Лошадка»</vt:lpstr>
      <vt:lpstr>«Грибок»</vt:lpstr>
      <vt:lpstr>«Пароход гудит»</vt:lpstr>
      <vt:lpstr>    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Четко произноси  звук Л                 Послушай и повтори:   Ло – лу - ла              Лу – лэ – ло               Лыжи – лужи            Ложка – лодка                Лэ – лу – лы              Ла – лы – ло             Лапы – лампы             Лайка – лавка </dc:title>
  <dc:creator>Мама</dc:creator>
  <cp:lastModifiedBy>Мама</cp:lastModifiedBy>
  <cp:revision>14</cp:revision>
  <dcterms:created xsi:type="dcterms:W3CDTF">2020-04-26T17:56:24Z</dcterms:created>
  <dcterms:modified xsi:type="dcterms:W3CDTF">2001-12-31T21:53:29Z</dcterms:modified>
</cp:coreProperties>
</file>