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Задания для родителей и  детей с 13 по 17апреля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1" dirty="0" smtClean="0"/>
              <a:t>Звук и буква Ч.»</a:t>
            </a:r>
            <a:r>
              <a:rPr lang="ru-RU" u="sng" dirty="0" smtClean="0"/>
              <a:t> 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b="1" dirty="0" smtClean="0"/>
              <a:t>«Весна. Изменения в природе. Труд людей весной»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5286388"/>
            <a:ext cx="4914912" cy="100013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Составила: учитель-логопед Бугаева О.В.</a:t>
            </a:r>
            <a:endParaRPr lang="ru-RU" sz="2000" dirty="0" smtClean="0"/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85738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«Весна. Изменения в природе. Труд людей весной»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Мама\Downloads\unnam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592455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Задание 1.</a:t>
            </a:r>
            <a:r>
              <a:rPr lang="ru-RU" sz="2400" dirty="0" smtClean="0"/>
              <a:t> Прочитать ребенку стихотворения, обсудить их (выучить по выбору).</a:t>
            </a:r>
            <a:br>
              <a:rPr lang="ru-RU" sz="2400" dirty="0" smtClean="0"/>
            </a:br>
            <a:r>
              <a:rPr lang="ru-RU" sz="2400" i="1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На могучем тополе дружно почки лопнули.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А из каждой почки вылезли листочки.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Развернули трубочки, распушили юбочки,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Оглянулись, улыбнулись и сказали: «Мы проснулись!»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Травка зеленеет, солнышко блестит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Ласточка с весною в сени к нам летит.</a:t>
            </a:r>
            <a:r>
              <a:rPr lang="ru-RU" sz="2400" dirty="0" smtClean="0"/>
              <a:t> (А. Плещеев)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i="1" dirty="0" smtClean="0"/>
              <a:t>Взяли грабли и лопатки - в огород пошли ребятки.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Тут копают, там рыхлят, убирают мусор с гряд.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Репу сеют, лук сажают, а потом все поливают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Задание 2.</a:t>
            </a:r>
            <a:r>
              <a:rPr lang="ru-RU" dirty="0" smtClean="0"/>
              <a:t> Подобрать как можно больше признаков к существительному: весна (какая?) - ранняя ...</a:t>
            </a:r>
            <a:br>
              <a:rPr lang="ru-RU" dirty="0" smtClean="0"/>
            </a:br>
            <a:r>
              <a:rPr lang="ru-RU" b="1" dirty="0" smtClean="0"/>
              <a:t>Задание 3.</a:t>
            </a:r>
            <a:r>
              <a:rPr lang="ru-RU" dirty="0" smtClean="0"/>
              <a:t> Подобрать родственные слова: трава - травка, травушка, травяной, травянистый, травинка, травник... 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Задание 4.</a:t>
            </a:r>
            <a:r>
              <a:rPr lang="ru-RU" dirty="0" smtClean="0"/>
              <a:t> Подобрать предметы к признакам: весенний - день..., весенняя - гроза..., весеннее - солнышко..., весенние - дни... .</a:t>
            </a:r>
            <a:br>
              <a:rPr lang="ru-RU" dirty="0" smtClean="0"/>
            </a:br>
            <a:r>
              <a:rPr lang="ru-RU" b="1" dirty="0" smtClean="0"/>
              <a:t>Задание 5.</a:t>
            </a:r>
            <a:r>
              <a:rPr lang="ru-RU" dirty="0" smtClean="0"/>
              <a:t> Подобрать существительные к действиям: (кто? что?): тает..., бегут..., распускаются..., появляются..., зеленеет..., прилетают..., цветут... 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Задание </a:t>
            </a:r>
            <a:r>
              <a:rPr lang="ru-RU" sz="2800" b="1" dirty="0" smtClean="0"/>
              <a:t>6. </a:t>
            </a:r>
            <a:r>
              <a:rPr lang="ru-RU" sz="2800" dirty="0" smtClean="0"/>
              <a:t>Ответить на вопросы по теме «Весна». </a:t>
            </a:r>
            <a:br>
              <a:rPr lang="ru-RU" sz="2800" dirty="0" smtClean="0"/>
            </a:br>
            <a:r>
              <a:rPr lang="ru-RU" sz="2800" dirty="0" smtClean="0"/>
              <a:t>Какие приметы весны ты знаешь?</a:t>
            </a:r>
            <a:br>
              <a:rPr lang="ru-RU" sz="2800" dirty="0" smtClean="0"/>
            </a:br>
            <a:r>
              <a:rPr lang="ru-RU" sz="2800" dirty="0" smtClean="0"/>
              <a:t>Когда ты заметил первые приметы весны?</a:t>
            </a:r>
            <a:br>
              <a:rPr lang="ru-RU" sz="2800" dirty="0" smtClean="0"/>
            </a:br>
            <a:r>
              <a:rPr lang="ru-RU" sz="2800" dirty="0" smtClean="0"/>
              <a:t>Какие это приметы?</a:t>
            </a:r>
            <a:br>
              <a:rPr lang="ru-RU" sz="2800" dirty="0" smtClean="0"/>
            </a:br>
            <a:r>
              <a:rPr lang="ru-RU" sz="2800" dirty="0" smtClean="0"/>
              <a:t>Назови весенние месяцы.</a:t>
            </a:r>
            <a:br>
              <a:rPr lang="ru-RU" sz="2800" dirty="0" smtClean="0"/>
            </a:br>
            <a:r>
              <a:rPr lang="ru-RU" sz="2800" dirty="0" smtClean="0"/>
              <a:t>Назови перелетных птиц. Расскажи о жизни птиц зверей весной. Как трудятся колхозники на полях?</a:t>
            </a:r>
            <a:br>
              <a:rPr lang="ru-RU" sz="2800" dirty="0" smtClean="0"/>
            </a:br>
            <a:r>
              <a:rPr lang="ru-RU" sz="2800" dirty="0" smtClean="0"/>
              <a:t>Какой сельскохозяйственный инвентарь ты знаешь? Для чего он нужен</a:t>
            </a:r>
            <a:r>
              <a:rPr lang="ru-RU" sz="2800" dirty="0" smtClean="0"/>
              <a:t>?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ЖЕЛАЮ ВСЕМ УДАЧИ И ТЕРПЕНИЯ!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Задание 1.</a:t>
            </a:r>
            <a:r>
              <a:rPr lang="ru-RU" sz="4000" dirty="0" smtClean="0"/>
              <a:t> Отгадать загадки, назвать одинаковый согласный  звук в отгадках.</a:t>
            </a:r>
            <a:br>
              <a:rPr lang="ru-RU" sz="4000" dirty="0" smtClean="0"/>
            </a:br>
            <a:r>
              <a:rPr lang="ru-RU" sz="4000" dirty="0" smtClean="0"/>
              <a:t>Идут круглые сутки, не стоят ни минутки,</a:t>
            </a:r>
            <a:br>
              <a:rPr lang="ru-RU" sz="4000" dirty="0" smtClean="0"/>
            </a:br>
            <a:r>
              <a:rPr lang="ru-RU" sz="4000" dirty="0" smtClean="0"/>
              <a:t>А все на одном месте. (</a:t>
            </a:r>
            <a:r>
              <a:rPr lang="ru-RU" sz="4000" i="1" dirty="0" smtClean="0"/>
              <a:t>Часы</a:t>
            </a:r>
            <a:r>
              <a:rPr lang="ru-RU" sz="4000" dirty="0" smtClean="0"/>
              <a:t>)</a:t>
            </a:r>
            <a:br>
              <a:rPr lang="ru-RU" sz="4000" dirty="0" smtClean="0"/>
            </a:br>
            <a:r>
              <a:rPr lang="ru-RU" sz="4000" dirty="0" smtClean="0"/>
              <a:t>Черный, проворный, кричит «</a:t>
            </a:r>
            <a:r>
              <a:rPr lang="ru-RU" sz="4000" dirty="0" err="1" smtClean="0"/>
              <a:t>Крак</a:t>
            </a:r>
            <a:r>
              <a:rPr lang="ru-RU" sz="4000" dirty="0" smtClean="0"/>
              <a:t>», червякам враг. (</a:t>
            </a:r>
            <a:r>
              <a:rPr lang="ru-RU" sz="4000" i="1" dirty="0" smtClean="0"/>
              <a:t>Грач</a:t>
            </a:r>
            <a:r>
              <a:rPr lang="ru-RU" sz="4000" dirty="0" smtClean="0"/>
              <a:t>)</a:t>
            </a:r>
            <a:br>
              <a:rPr lang="ru-RU" sz="4000" dirty="0" smtClean="0"/>
            </a:br>
            <a:r>
              <a:rPr lang="ru-RU" sz="4000" dirty="0" smtClean="0"/>
              <a:t>Снизу камень, сверху камень, </a:t>
            </a:r>
            <a:br>
              <a:rPr lang="ru-RU" sz="4000" dirty="0" smtClean="0"/>
            </a:br>
            <a:r>
              <a:rPr lang="ru-RU" sz="4000" dirty="0" smtClean="0"/>
              <a:t>Четыре ноги, одна голова. (</a:t>
            </a:r>
            <a:r>
              <a:rPr lang="ru-RU" sz="4000" i="1" dirty="0" smtClean="0"/>
              <a:t>Черепаха</a:t>
            </a:r>
            <a:r>
              <a:rPr lang="ru-RU" sz="40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Задание 2. </a:t>
            </a:r>
            <a:r>
              <a:rPr lang="ru-RU" dirty="0" smtClean="0"/>
              <a:t>Характеристика звука: согласный всегда мягкий, глухой. Обозначение: зеленый кружок.</a:t>
            </a:r>
            <a:br>
              <a:rPr lang="ru-RU" dirty="0" smtClean="0"/>
            </a:br>
            <a:r>
              <a:rPr lang="ru-RU" b="1" dirty="0" smtClean="0"/>
              <a:t>Задание 3.</a:t>
            </a:r>
            <a:r>
              <a:rPr lang="ru-RU" dirty="0" smtClean="0"/>
              <a:t> Дидактическое упражнение «Хлопни в ладошки, если услышишь звук [Ч]»:</a:t>
            </a:r>
            <a:br>
              <a:rPr lang="ru-RU" dirty="0" smtClean="0"/>
            </a:br>
            <a:r>
              <a:rPr lang="ru-RU" dirty="0" smtClean="0"/>
              <a:t>ч, </a:t>
            </a:r>
            <a:r>
              <a:rPr lang="ru-RU" dirty="0" err="1" smtClean="0"/>
              <a:t>п</a:t>
            </a:r>
            <a:r>
              <a:rPr lang="ru-RU" dirty="0" smtClean="0"/>
              <a:t>, к, ч...; </a:t>
            </a:r>
            <a:r>
              <a:rPr lang="ru-RU" dirty="0" err="1" smtClean="0"/>
              <a:t>ча</a:t>
            </a:r>
            <a:r>
              <a:rPr lang="ru-RU" dirty="0" smtClean="0"/>
              <a:t>, па, чу...; чай, мяч, палка, почка...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Задание 4.</a:t>
            </a:r>
            <a:r>
              <a:rPr lang="ru-RU" dirty="0" smtClean="0"/>
              <a:t> Образовать новые слова по образцу, обратив внимание на появление звука [Ч] в этих словах. </a:t>
            </a:r>
            <a:br>
              <a:rPr lang="ru-RU" dirty="0" smtClean="0"/>
            </a:br>
            <a:r>
              <a:rPr lang="ru-RU" dirty="0" smtClean="0"/>
              <a:t>Стул — стульчик, замок — ..., шнурок — ..., узелок — ..., носок — ..., блин — ..., диван — ..., батон — ...</a:t>
            </a:r>
            <a:br>
              <a:rPr lang="ru-RU" dirty="0" smtClean="0"/>
            </a:br>
            <a:r>
              <a:rPr lang="ru-RU" dirty="0" smtClean="0"/>
              <a:t>Ваня — Ванечка, Оля — ..., Гриша — ..., Петя — ..., Соня — ..., Миша — ...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Задание 5.</a:t>
            </a:r>
            <a:r>
              <a:rPr lang="ru-RU" dirty="0" smtClean="0"/>
              <a:t> Заменить первый звук в слове на звук [Ч]. Какие слова получились? Составить с каждой парой слов предложения.</a:t>
            </a:r>
            <a:br>
              <a:rPr lang="ru-RU" dirty="0" smtClean="0"/>
            </a:br>
            <a:r>
              <a:rPr lang="ru-RU" dirty="0" smtClean="0"/>
              <a:t>Гайка — чайка, кашка — ..., худо — ...</a:t>
            </a:r>
            <a:br>
              <a:rPr lang="ru-RU" dirty="0" smtClean="0"/>
            </a:br>
            <a:r>
              <a:rPr lang="ru-RU" b="1" dirty="0" smtClean="0"/>
              <a:t>Задание 6.</a:t>
            </a:r>
            <a:r>
              <a:rPr lang="ru-RU" dirty="0" smtClean="0"/>
              <a:t> Знакомство с буквой Ч.</a:t>
            </a:r>
            <a:br>
              <a:rPr lang="ru-RU" dirty="0" smtClean="0"/>
            </a:br>
            <a:r>
              <a:rPr lang="ru-RU" dirty="0" smtClean="0"/>
              <a:t>С математикой я в мире: </a:t>
            </a:r>
            <a:r>
              <a:rPr lang="ru-RU" b="1" dirty="0" smtClean="0"/>
              <a:t>Ч</a:t>
            </a:r>
            <a:r>
              <a:rPr lang="ru-RU" dirty="0" smtClean="0"/>
              <a:t> похожа на четыре.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31472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Задание 7.</a:t>
            </a:r>
            <a:r>
              <a:rPr lang="ru-RU" sz="2800" dirty="0" smtClean="0"/>
              <a:t> Выучи  </a:t>
            </a:r>
            <a:r>
              <a:rPr lang="ru-RU" sz="2800" dirty="0" err="1" smtClean="0"/>
              <a:t>чистоговорки</a:t>
            </a:r>
            <a:r>
              <a:rPr lang="ru-RU" sz="2800" dirty="0" smtClean="0"/>
              <a:t>, проговаривай все звуки красиво!</a:t>
            </a:r>
            <a:br>
              <a:rPr lang="ru-RU" sz="2800" dirty="0" smtClean="0"/>
            </a:br>
            <a:r>
              <a:rPr lang="ru-RU" sz="2800" dirty="0" smtClean="0"/>
              <a:t>Ча-ча-ча — дай мне калача.</a:t>
            </a:r>
            <a:br>
              <a:rPr lang="ru-RU" sz="2800" dirty="0" smtClean="0"/>
            </a:br>
            <a:r>
              <a:rPr lang="ru-RU" sz="2800" dirty="0" smtClean="0"/>
              <a:t>Чу-чу-чу — я гулять хочу.</a:t>
            </a:r>
            <a:br>
              <a:rPr lang="ru-RU" sz="2800" dirty="0" smtClean="0"/>
            </a:br>
            <a:r>
              <a:rPr lang="ru-RU" sz="2800" dirty="0" err="1" smtClean="0"/>
              <a:t>Чи-чи-чи</a:t>
            </a:r>
            <a:r>
              <a:rPr lang="ru-RU" sz="2800" dirty="0" smtClean="0"/>
              <a:t> — красные кирпичи.</a:t>
            </a:r>
            <a:br>
              <a:rPr lang="ru-RU" sz="2800" dirty="0" smtClean="0"/>
            </a:br>
            <a:r>
              <a:rPr lang="ru-RU" sz="2800" dirty="0" err="1" smtClean="0"/>
              <a:t>Чо-чо-чо</a:t>
            </a:r>
            <a:r>
              <a:rPr lang="ru-RU" sz="2800" dirty="0" smtClean="0"/>
              <a:t> — ох, как горячо!</a:t>
            </a:r>
            <a:br>
              <a:rPr lang="ru-RU" sz="2800" dirty="0" smtClean="0"/>
            </a:br>
            <a:r>
              <a:rPr lang="ru-RU" sz="2800" dirty="0" err="1" smtClean="0"/>
              <a:t>Ач-ач-ач</a:t>
            </a:r>
            <a:r>
              <a:rPr lang="ru-RU" sz="2800" dirty="0" smtClean="0"/>
              <a:t> — пришел врач.</a:t>
            </a:r>
            <a:br>
              <a:rPr lang="ru-RU" sz="2800" dirty="0" smtClean="0"/>
            </a:br>
            <a:r>
              <a:rPr lang="ru-RU" sz="2800" dirty="0" err="1" smtClean="0"/>
              <a:t>Оч-оч-оч</a:t>
            </a:r>
            <a:r>
              <a:rPr lang="ru-RU" sz="2800" dirty="0" smtClean="0"/>
              <a:t> — скоро ночь.</a:t>
            </a:r>
            <a:br>
              <a:rPr lang="ru-RU" sz="2800" dirty="0" smtClean="0"/>
            </a:br>
            <a:r>
              <a:rPr lang="ru-RU" sz="2800" dirty="0" err="1" smtClean="0"/>
              <a:t>Ич-ич-ич</a:t>
            </a:r>
            <a:r>
              <a:rPr lang="ru-RU" sz="2800" dirty="0" smtClean="0"/>
              <a:t> — красный кирпич.</a:t>
            </a:r>
            <a:br>
              <a:rPr lang="ru-RU" sz="2800" dirty="0" smtClean="0"/>
            </a:br>
            <a:r>
              <a:rPr lang="ru-RU" sz="2800" dirty="0" err="1" smtClean="0"/>
              <a:t>Уч-уч-уч</a:t>
            </a:r>
            <a:r>
              <a:rPr lang="ru-RU" sz="2800" dirty="0" smtClean="0"/>
              <a:t> — у меня ключ.</a:t>
            </a:r>
            <a:br>
              <a:rPr lang="ru-RU" sz="2800" dirty="0" smtClean="0"/>
            </a:br>
            <a:r>
              <a:rPr lang="ru-RU" sz="2800" dirty="0" err="1" smtClean="0"/>
              <a:t>Ачка-ачка-ачка</a:t>
            </a:r>
            <a:r>
              <a:rPr lang="ru-RU" sz="2800" dirty="0" smtClean="0"/>
              <a:t> — у Вовочки тачка.</a:t>
            </a:r>
            <a:br>
              <a:rPr lang="ru-RU" sz="2800" dirty="0" smtClean="0"/>
            </a:br>
            <a:r>
              <a:rPr lang="ru-RU" sz="2800" dirty="0" smtClean="0"/>
              <a:t>Очка-очка-очка — у Вовочки бочка.</a:t>
            </a:r>
            <a:br>
              <a:rPr lang="ru-RU" sz="2800" dirty="0" smtClean="0"/>
            </a:br>
            <a:r>
              <a:rPr lang="ru-RU" sz="2800" dirty="0" err="1" smtClean="0"/>
              <a:t>Учка-учка-учка</a:t>
            </a:r>
            <a:r>
              <a:rPr lang="ru-RU" sz="2800" dirty="0" smtClean="0"/>
              <a:t> — у Вовочки ручка.</a:t>
            </a:r>
            <a:br>
              <a:rPr lang="ru-RU" sz="2800" dirty="0" smtClean="0"/>
            </a:br>
            <a:r>
              <a:rPr lang="ru-RU" sz="2800" dirty="0" err="1" smtClean="0"/>
              <a:t>Ичка-ичка-ичка</a:t>
            </a:r>
            <a:r>
              <a:rPr lang="ru-RU" sz="2800" dirty="0" smtClean="0"/>
              <a:t> — у Вовочки птичка.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00958" y="5500702"/>
            <a:ext cx="271442" cy="13809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Мама\Downloads\image0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5818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8579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Задание 8. </a:t>
            </a:r>
            <a:r>
              <a:rPr lang="ru-RU" sz="2000" dirty="0" smtClean="0"/>
              <a:t>Внимательно прослушай рассказ: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Мама\Desktop\Новый уч год\фото созонова хр\20190528_0947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28604"/>
            <a:ext cx="557216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Мама\Desktop\Новый уч год\фото созонова хр\20190528_0947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386405" cy="687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91</Words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Задания для родителей и  детей с 13 по 17апреля «Звук и буква Ч.»  «Весна. Изменения в природе. Труд людей весной» </vt:lpstr>
      <vt:lpstr> Задание 1. Отгадать загадки, назвать одинаковый согласный  звук в отгадках. Идут круглые сутки, не стоят ни минутки, А все на одном месте. (Часы) Черный, проворный, кричит «Крак», червякам враг. (Грач) Снизу камень, сверху камень,  Четыре ноги, одна голова. (Черепаха) </vt:lpstr>
      <vt:lpstr>    Задание 2. Характеристика звука: согласный всегда мягкий, глухой. Обозначение: зеленый кружок. Задание 3. Дидактическое упражнение «Хлопни в ладошки, если услышишь звук [Ч]»: ч, п, к, ч...; ча, па, чу...; чай, мяч, палка, почка...  </vt:lpstr>
      <vt:lpstr>   Задание 4. Образовать новые слова по образцу, обратив внимание на появление звука [Ч] в этих словах.  Стул — стульчик, замок — ..., шнурок — ..., узелок — ..., носок — ..., блин — ..., диван — ..., батон — ... Ваня — Ванечка, Оля — ..., Гриша — ..., Петя — ..., Соня — ..., Миша — ... </vt:lpstr>
      <vt:lpstr>   Задание 5. Заменить первый звук в слове на звук [Ч]. Какие слова получились? Составить с каждой парой слов предложения. Гайка — чайка, кашка — ..., худо — ... Задание 6. Знакомство с буквой Ч. С математикой я в мире: Ч похожа на четыре. </vt:lpstr>
      <vt:lpstr>         Задание 7. Выучи  чистоговорки, проговаривай все звуки красиво! Ча-ча-ча — дай мне калача. Чу-чу-чу — я гулять хочу. Чи-чи-чи — красные кирпичи. Чо-чо-чо — ох, как горячо! Ач-ач-ач — пришел врач. Оч-оч-оч — скоро ночь. Ич-ич-ич — красный кирпич. Уч-уч-уч — у меня ключ. Ачка-ачка-ачка — у Вовочки тачка. Очка-очка-очка — у Вовочки бочка. Учка-учка-учка — у Вовочки ручка. Ичка-ичка-ичка — у Вовочки птичка.  </vt:lpstr>
      <vt:lpstr>Слайд 7</vt:lpstr>
      <vt:lpstr>Задание 8. Внимательно прослушай рассказ: </vt:lpstr>
      <vt:lpstr>Слайд 9</vt:lpstr>
      <vt:lpstr>Тема «Весна. Изменения в природе. Труд людей весной» </vt:lpstr>
      <vt:lpstr>Задание 1. Прочитать ребенку стихотворения, обсудить их (выучить по выбору).   На могучем тополе дружно почки лопнули. А из каждой почки вылезли листочки. Развернули трубочки, распушили юбочки, Оглянулись, улыбнулись и сказали: «Мы проснулись!»   Травка зеленеет, солнышко блестит Ласточка с весною в сени к нам летит. (А. Плещеев)   Взяли грабли и лопатки - в огород пошли ребятки. Тут копают, там рыхлят, убирают мусор с гряд. Репу сеют, лук сажают, а потом все поливают. </vt:lpstr>
      <vt:lpstr>Задание 2. Подобрать как можно больше признаков к существительному: весна (какая?) - ранняя ... Задание 3. Подобрать родственные слова: трава - травка, травушка, травяной, травянистый, травинка, травник... . </vt:lpstr>
      <vt:lpstr>Задание 4. Подобрать предметы к признакам: весенний - день..., весенняя - гроза..., весеннее - солнышко..., весенние - дни... . Задание 5. Подобрать существительные к действиям: (кто? что?): тает..., бегут..., распускаются..., появляются..., зеленеет..., прилетают..., цветут... .</vt:lpstr>
      <vt:lpstr>  Задание 6. Ответить на вопросы по теме «Весна».  Какие приметы весны ты знаешь? Когда ты заметил первые приметы весны? Какие это приметы? Назови весенние месяцы. Назови перелетных птиц. Расскажи о жизни птиц зверей весной. Как трудятся колхозники на полях? Какой сельскохозяйственный инвентарь ты знаешь? Для чего он нужен?  ЖЕЛАЮ ВСЕМ УДАЧИ И ТЕРПЕНИЯ!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9</cp:revision>
  <dcterms:created xsi:type="dcterms:W3CDTF">2020-04-11T16:04:50Z</dcterms:created>
  <dcterms:modified xsi:type="dcterms:W3CDTF">2020-04-11T16:22:02Z</dcterms:modified>
</cp:coreProperties>
</file>